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I° Trimestre 2023 – Tassi di assenza</a:t>
            </a:r>
          </a:p>
        </p:txBody>
      </p:sp>
      <p:pic>
        <p:nvPicPr>
          <p:cNvPr id="16" name="Segnaposto contenuto 15">
            <a:extLst>
              <a:ext uri="{FF2B5EF4-FFF2-40B4-BE49-F238E27FC236}">
                <a16:creationId xmlns:a16="http://schemas.microsoft.com/office/drawing/2014/main" id="{A326981C-3750-7FD4-B536-69A093E05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001" y="1080001"/>
            <a:ext cx="11314800" cy="534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I° Trimestre 2023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23</cp:revision>
  <dcterms:created xsi:type="dcterms:W3CDTF">2022-03-16T11:36:03Z</dcterms:created>
  <dcterms:modified xsi:type="dcterms:W3CDTF">2023-05-16T09:55:53Z</dcterms:modified>
</cp:coreProperties>
</file>